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D953-FDAA-4777-9B2A-798047CDE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13063"/>
            <a:ext cx="9603275" cy="1140691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tourism &amp; marketing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8FFF6-BF59-49F4-BBA6-DB0650698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Recommended fund allocation to event </a:t>
            </a:r>
          </a:p>
          <a:p>
            <a:pPr marL="0" indent="0" algn="ctr">
              <a:buNone/>
            </a:pPr>
            <a:r>
              <a:rPr lang="en-US" sz="3200" dirty="0"/>
              <a:t>producers for 2020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7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FC1F-8FF5-4AE0-9D6E-F2723AD0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2020 Events in sparks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BB492-926B-4508-8CA6-4C58CC235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$9,810 	Sierra Nevada Lavender &amp; Honey Festival</a:t>
            </a:r>
          </a:p>
          <a:p>
            <a:r>
              <a:rPr lang="en-US" sz="3200" dirty="0"/>
              <a:t>$2,000	Free Fishing Day</a:t>
            </a:r>
          </a:p>
          <a:p>
            <a:r>
              <a:rPr lang="en-US" sz="3200" dirty="0"/>
              <a:t>$10,000	39North 3</a:t>
            </a:r>
            <a:r>
              <a:rPr lang="en-US" sz="3200" baseline="30000" dirty="0"/>
              <a:t>rd</a:t>
            </a:r>
            <a:r>
              <a:rPr lang="en-US" sz="3200" dirty="0"/>
              <a:t> Thursdays (1x/</a:t>
            </a:r>
            <a:r>
              <a:rPr lang="en-US" sz="3200" dirty="0" err="1"/>
              <a:t>mo</a:t>
            </a:r>
            <a:r>
              <a:rPr lang="en-US" sz="3200" dirty="0"/>
              <a:t> for 12 </a:t>
            </a:r>
            <a:r>
              <a:rPr lang="en-US" sz="3200" dirty="0" err="1"/>
              <a:t>mos</a:t>
            </a:r>
            <a:r>
              <a:rPr lang="en-US" sz="3200" dirty="0"/>
              <a:t>)</a:t>
            </a:r>
          </a:p>
          <a:p>
            <a:r>
              <a:rPr lang="en-US" sz="3200" dirty="0"/>
              <a:t>$20,000	Nugget Event Center (10 events)</a:t>
            </a:r>
          </a:p>
        </p:txBody>
      </p:sp>
    </p:spTree>
    <p:extLst>
      <p:ext uri="{BB962C8B-B14F-4D97-AF65-F5344CB8AC3E}">
        <p14:creationId xmlns:p14="http://schemas.microsoft.com/office/powerpoint/2010/main" val="5166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35F1-813A-4C45-BC35-C0835B52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2020 EVENTS IN SPARKS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75600-079F-495C-992F-92E6E3944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$30,000	Star Spangled Sparks</a:t>
            </a:r>
          </a:p>
          <a:p>
            <a:r>
              <a:rPr lang="en-US" sz="3200" dirty="0"/>
              <a:t>$15,000	</a:t>
            </a:r>
            <a:r>
              <a:rPr lang="en-US" sz="3200" dirty="0" err="1"/>
              <a:t>Artown</a:t>
            </a:r>
            <a:r>
              <a:rPr lang="en-US" sz="3200" dirty="0"/>
              <a:t> Presents (concert at NEC)</a:t>
            </a:r>
          </a:p>
          <a:p>
            <a:r>
              <a:rPr lang="en-US" sz="3200" dirty="0"/>
              <a:t>$5,000	Water Lantern Festival</a:t>
            </a:r>
          </a:p>
          <a:p>
            <a:r>
              <a:rPr lang="en-US" sz="3200" dirty="0"/>
              <a:t>$20,000	Pumpkin Palooza</a:t>
            </a:r>
          </a:p>
          <a:p>
            <a:r>
              <a:rPr lang="en-US" sz="3200" dirty="0"/>
              <a:t>$30,000	Hot August Nights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3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C1A7-F09E-4C59-8E6C-262B04A2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2020 Events in sparks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AE0D9-611D-4340-875D-9948D7FE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$16,400	39North’s North Pole Village</a:t>
            </a:r>
          </a:p>
          <a:p>
            <a:r>
              <a:rPr lang="en-US" sz="3200" dirty="0"/>
              <a:t>$2,400	4</a:t>
            </a:r>
            <a:r>
              <a:rPr lang="en-US" sz="3200" baseline="30000" dirty="0"/>
              <a:t>th</a:t>
            </a:r>
            <a:r>
              <a:rPr lang="en-US" sz="3200" dirty="0"/>
              <a:t> Annual Marnell Holiday Tree Lighting</a:t>
            </a:r>
          </a:p>
          <a:p>
            <a:r>
              <a:rPr lang="en-US" sz="3200" dirty="0"/>
              <a:t>$30,000	Best in the West Rib Cook-Off</a:t>
            </a:r>
          </a:p>
          <a:p>
            <a:r>
              <a:rPr lang="en-US" sz="3200" dirty="0"/>
              <a:t>$12,300	Northern Nevada International Dragon Boat Festival</a:t>
            </a:r>
          </a:p>
        </p:txBody>
      </p:sp>
    </p:spTree>
    <p:extLst>
      <p:ext uri="{BB962C8B-B14F-4D97-AF65-F5344CB8AC3E}">
        <p14:creationId xmlns:p14="http://schemas.microsoft.com/office/powerpoint/2010/main" val="212995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A864-B864-42E8-8FFE-6D8DC1EE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2020 Events in sparks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560C-6C77-4BD6-A695-941286C6F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$202,910	Total </a:t>
            </a:r>
            <a:r>
              <a:rPr lang="en-US" sz="3200"/>
              <a:t>recommended allocation for 2020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8308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{FFC5ACB0-51C8-4D43-81C5-DF9A1A175CB3}tf10001114</Template>
  <TotalTime>19</TotalTime>
  <Words>142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tourism &amp; marketing committee</vt:lpstr>
      <vt:lpstr>2020 Events in sparks</vt:lpstr>
      <vt:lpstr>2020 EVENTS IN SPARKS</vt:lpstr>
      <vt:lpstr>2020 Events in sparks</vt:lpstr>
      <vt:lpstr>2020 Events in sparks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Tourism &amp; Marketing Committee</dc:title>
  <dc:creator>Domingues, Tracy</dc:creator>
  <cp:lastModifiedBy>Domingues, Tracy</cp:lastModifiedBy>
  <cp:revision>3</cp:revision>
  <dcterms:created xsi:type="dcterms:W3CDTF">2020-02-14T01:31:48Z</dcterms:created>
  <dcterms:modified xsi:type="dcterms:W3CDTF">2020-02-16T17:59:25Z</dcterms:modified>
</cp:coreProperties>
</file>